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54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21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15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81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80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61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44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06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59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70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5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2B01-7716-4D10-AF4E-FFDDF42745FE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ABF18-2A0B-4754-B695-FF62F318AD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28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77" y="0"/>
            <a:ext cx="9654828" cy="6838837"/>
          </a:xfrm>
        </p:spPr>
      </p:pic>
    </p:spTree>
    <p:extLst>
      <p:ext uri="{BB962C8B-B14F-4D97-AF65-F5344CB8AC3E}">
        <p14:creationId xmlns:p14="http://schemas.microsoft.com/office/powerpoint/2010/main" val="166319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HP</cp:lastModifiedBy>
  <cp:revision>16</cp:revision>
  <dcterms:created xsi:type="dcterms:W3CDTF">2018-10-09T15:24:04Z</dcterms:created>
  <dcterms:modified xsi:type="dcterms:W3CDTF">2019-05-20T10:18:08Z</dcterms:modified>
</cp:coreProperties>
</file>