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4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1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80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6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4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7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2B01-7716-4D10-AF4E-FFDDF42745FE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43" y="26252"/>
            <a:ext cx="9668977" cy="6831748"/>
          </a:xfrm>
        </p:spPr>
      </p:pic>
    </p:spTree>
    <p:extLst>
      <p:ext uri="{BB962C8B-B14F-4D97-AF65-F5344CB8AC3E}">
        <p14:creationId xmlns:p14="http://schemas.microsoft.com/office/powerpoint/2010/main" val="11048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HP</cp:lastModifiedBy>
  <cp:revision>17</cp:revision>
  <dcterms:created xsi:type="dcterms:W3CDTF">2018-10-09T15:24:04Z</dcterms:created>
  <dcterms:modified xsi:type="dcterms:W3CDTF">2019-05-20T11:43:02Z</dcterms:modified>
</cp:coreProperties>
</file>