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4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1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15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8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6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4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6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9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7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5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2B01-7716-4D10-AF4E-FFDDF42745FE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BF18-2A0B-4754-B695-FF62F318A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2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9" y="0"/>
            <a:ext cx="9707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HP</cp:lastModifiedBy>
  <cp:revision>17</cp:revision>
  <dcterms:created xsi:type="dcterms:W3CDTF">2018-10-09T15:24:04Z</dcterms:created>
  <dcterms:modified xsi:type="dcterms:W3CDTF">2019-05-15T13:22:27Z</dcterms:modified>
</cp:coreProperties>
</file>